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106BBF4-5544-48E1-B9A1-24433179F0D4}" type="datetimeFigureOut">
              <a:rPr lang="ru-RU" smtClean="0"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4834AE7-C541-481D-8B84-1DF22C25821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sciencedebate2008.com/acid-in-cosmetic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620688"/>
            <a:ext cx="7543800" cy="914400"/>
          </a:xfrm>
        </p:spPr>
        <p:txBody>
          <a:bodyPr/>
          <a:lstStyle/>
          <a:p>
            <a:r>
              <a:rPr lang="ru-RU" dirty="0" smtClean="0"/>
              <a:t>Химия </a:t>
            </a:r>
            <a:r>
              <a:rPr lang="ru-RU" smtClean="0"/>
              <a:t>в </a:t>
            </a:r>
            <a:r>
              <a:rPr lang="ru-RU" smtClean="0"/>
              <a:t>косметике</a:t>
            </a:r>
            <a:endParaRPr lang="ru-RU" dirty="0"/>
          </a:p>
        </p:txBody>
      </p:sp>
      <p:pic>
        <p:nvPicPr>
          <p:cNvPr id="1026" name="Picture 2" descr="Картинки по запросу химия в космет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60960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96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77494" y="423777"/>
            <a:ext cx="5066067" cy="2698078"/>
          </a:xfrm>
        </p:spPr>
        <p:txBody>
          <a:bodyPr/>
          <a:lstStyle/>
          <a:p>
            <a:pPr marL="18288" indent="0">
              <a:buNone/>
            </a:pPr>
            <a:r>
              <a:rPr lang="ru-RU" sz="2400" b="1" dirty="0" err="1">
                <a:effectLst/>
              </a:rPr>
              <a:t>Фталаты</a:t>
            </a:r>
            <a:r>
              <a:rPr lang="ru-RU" sz="2400" b="1" dirty="0">
                <a:effectLst/>
              </a:rPr>
              <a:t> – компоненты, придающие косметике яркий и насыщенный аромат. Эти вещества могут стать причиной бесплодия, астмы, проблем с гормональным фоном и онкологии. </a:t>
            </a:r>
            <a:endParaRPr lang="ru-RU" sz="2400" b="1" dirty="0"/>
          </a:p>
          <a:p>
            <a:endParaRPr lang="ru-RU" dirty="0"/>
          </a:p>
        </p:txBody>
      </p:sp>
      <p:pic>
        <p:nvPicPr>
          <p:cNvPr id="10242" name="Picture 2" descr="Картинки по запросу химия в космет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3409950" cy="415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79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776"/>
            <a:ext cx="7920880" cy="5328592"/>
          </a:xfrm>
        </p:spPr>
        <p:txBody>
          <a:bodyPr>
            <a:normAutofit fontScale="55000" lnSpcReduction="20000"/>
          </a:bodyPr>
          <a:lstStyle/>
          <a:p>
            <a:pPr marL="475488" indent="-457200">
              <a:buFont typeface="+mj-lt"/>
              <a:buAutoNum type="arabicPeriod"/>
            </a:pPr>
            <a:r>
              <a:rPr lang="ru-RU" sz="3800" dirty="0" smtClean="0"/>
              <a:t>За что отвечает коллаген</a:t>
            </a:r>
            <a:r>
              <a:rPr lang="en-US" sz="3800" dirty="0" smtClean="0"/>
              <a:t>?</a:t>
            </a:r>
            <a:endParaRPr lang="ru-RU" sz="3800" dirty="0" smtClean="0"/>
          </a:p>
          <a:p>
            <a:pPr marL="475488" indent="-457200">
              <a:buFont typeface="+mj-lt"/>
              <a:buAutoNum type="arabicPeriod"/>
            </a:pPr>
            <a:r>
              <a:rPr lang="ru-RU" sz="3800" dirty="0" smtClean="0"/>
              <a:t>Какие косметические средства относятся к первой группе</a:t>
            </a:r>
            <a:r>
              <a:rPr lang="en-US" sz="3800" dirty="0" smtClean="0"/>
              <a:t>?</a:t>
            </a:r>
          </a:p>
          <a:p>
            <a:pPr marL="475488" indent="-457200">
              <a:buFont typeface="+mj-lt"/>
              <a:buAutoNum type="arabicPeriod"/>
            </a:pPr>
            <a:r>
              <a:rPr lang="ru-RU" sz="3800" dirty="0" smtClean="0"/>
              <a:t> В каких целях применяют вторую группу косметики</a:t>
            </a:r>
            <a:r>
              <a:rPr lang="en-US" sz="3800" dirty="0" smtClean="0"/>
              <a:t>?</a:t>
            </a:r>
            <a:endParaRPr lang="ru-RU" sz="3800" dirty="0" smtClean="0"/>
          </a:p>
          <a:p>
            <a:pPr marL="475488" indent="-457200">
              <a:buFont typeface="+mj-lt"/>
              <a:buAutoNum type="arabicPeriod"/>
            </a:pPr>
            <a:r>
              <a:rPr lang="ru-RU" sz="3800" dirty="0" smtClean="0"/>
              <a:t>Что можно </a:t>
            </a:r>
            <a:r>
              <a:rPr lang="ru-RU" sz="3800" dirty="0"/>
              <a:t>с</a:t>
            </a:r>
            <a:r>
              <a:rPr lang="ru-RU" sz="3800" dirty="0" smtClean="0"/>
              <a:t>делать при помощи третей группы косметики</a:t>
            </a:r>
            <a:r>
              <a:rPr lang="en-US" sz="3800" dirty="0" smtClean="0"/>
              <a:t>?</a:t>
            </a:r>
          </a:p>
          <a:p>
            <a:pPr marL="475488" indent="-457200">
              <a:buFont typeface="+mj-lt"/>
              <a:buAutoNum type="arabicPeriod"/>
            </a:pPr>
            <a:r>
              <a:rPr lang="ru-RU" sz="3800" dirty="0" smtClean="0"/>
              <a:t>Что раньше добавляли в пудру</a:t>
            </a:r>
            <a:r>
              <a:rPr lang="en-US" sz="3800" dirty="0" smtClean="0"/>
              <a:t>?</a:t>
            </a:r>
          </a:p>
          <a:p>
            <a:pPr marL="475488" indent="-457200">
              <a:buFont typeface="+mj-lt"/>
              <a:buAutoNum type="arabicPeriod"/>
            </a:pPr>
            <a:r>
              <a:rPr lang="ru-RU" sz="3800" dirty="0" smtClean="0"/>
              <a:t>Какие элементы добавляют в тени</a:t>
            </a:r>
            <a:r>
              <a:rPr lang="en-US" sz="3800" dirty="0" smtClean="0"/>
              <a:t>?</a:t>
            </a:r>
          </a:p>
          <a:p>
            <a:pPr marL="475488" indent="-457200">
              <a:buFont typeface="+mj-lt"/>
              <a:buAutoNum type="arabicPeriod"/>
            </a:pPr>
            <a:r>
              <a:rPr lang="ru-RU" sz="3800" dirty="0" smtClean="0"/>
              <a:t>Назовите </a:t>
            </a:r>
            <a:r>
              <a:rPr lang="ru-RU" sz="3800" b="1" dirty="0">
                <a:effectLst/>
              </a:rPr>
              <a:t>компоненты, обладающие очищающими и моющими </a:t>
            </a:r>
            <a:r>
              <a:rPr lang="ru-RU" sz="3800" b="1" dirty="0" smtClean="0">
                <a:effectLst/>
              </a:rPr>
              <a:t>свойствами</a:t>
            </a:r>
            <a:r>
              <a:rPr lang="en-US" sz="3800" b="1" dirty="0" smtClean="0">
                <a:effectLst/>
              </a:rPr>
              <a:t>?</a:t>
            </a:r>
          </a:p>
          <a:p>
            <a:pPr marL="475488" indent="-457200">
              <a:buFont typeface="+mj-lt"/>
              <a:buAutoNum type="arabicPeriod"/>
            </a:pPr>
            <a:r>
              <a:rPr lang="ru-RU" sz="3800" b="1" dirty="0" smtClean="0">
                <a:effectLst/>
              </a:rPr>
              <a:t>Где можно встретить сульфаты</a:t>
            </a:r>
            <a:r>
              <a:rPr lang="en-US" sz="3800" b="1" dirty="0" smtClean="0">
                <a:effectLst/>
              </a:rPr>
              <a:t>?</a:t>
            </a:r>
          </a:p>
          <a:p>
            <a:pPr marL="475488" indent="-457200">
              <a:buFont typeface="+mj-lt"/>
              <a:buAutoNum type="arabicPeriod"/>
            </a:pPr>
            <a:r>
              <a:rPr lang="ru-RU" sz="3800" b="1" dirty="0" smtClean="0">
                <a:effectLst/>
              </a:rPr>
              <a:t>Что такое </a:t>
            </a:r>
            <a:r>
              <a:rPr lang="ru-RU" sz="3800" b="1" dirty="0" err="1" smtClean="0">
                <a:effectLst/>
              </a:rPr>
              <a:t>флантат</a:t>
            </a:r>
            <a:r>
              <a:rPr lang="en-US" sz="3800" b="1" dirty="0" smtClean="0">
                <a:effectLst/>
              </a:rPr>
              <a:t>?</a:t>
            </a:r>
          </a:p>
          <a:p>
            <a:pPr marL="475488" indent="-457200">
              <a:buFont typeface="+mj-lt"/>
              <a:buAutoNum type="arabicPeriod"/>
            </a:pPr>
            <a:r>
              <a:rPr lang="ru-RU" sz="3800" b="1" dirty="0" smtClean="0">
                <a:effectLst/>
              </a:rPr>
              <a:t>Какие вещества вещества могут стать причиной бесплодия и астмы</a:t>
            </a:r>
            <a:r>
              <a:rPr lang="en-US" sz="3800" b="1" dirty="0" smtClean="0">
                <a:effectLst/>
              </a:rPr>
              <a:t>,</a:t>
            </a:r>
            <a:r>
              <a:rPr lang="ru-RU" sz="3800" b="1" dirty="0" smtClean="0">
                <a:effectLst/>
              </a:rPr>
              <a:t>проблем с гормональным фоном и онкологией</a:t>
            </a:r>
            <a:r>
              <a:rPr lang="en-US" sz="3800" b="1" dirty="0" smtClean="0">
                <a:effectLst/>
              </a:rPr>
              <a:t>?</a:t>
            </a:r>
            <a:endParaRPr lang="ru-RU" dirty="0" smtClean="0"/>
          </a:p>
          <a:p>
            <a:pPr marL="475488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7543800" cy="914400"/>
          </a:xfrm>
        </p:spPr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83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764704"/>
            <a:ext cx="4392488" cy="4968552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ru-RU" sz="2800" b="1" dirty="0">
                <a:solidFill>
                  <a:srgbClr val="FF0000"/>
                </a:solidFill>
                <a:effectLst/>
              </a:rPr>
              <a:t>Коллагену уделяется большое внимание в косметологии, в первую очередь потому, что именно он отвечает за появление морщин, уменьшение эластичности и гладкости кожи.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20880" cy="914400"/>
          </a:xfrm>
        </p:spPr>
        <p:txBody>
          <a:bodyPr/>
          <a:lstStyle/>
          <a:p>
            <a:r>
              <a:rPr lang="ru-RU" dirty="0">
                <a:effectLst/>
              </a:rPr>
              <a:t>Коллаген в </a:t>
            </a:r>
            <a:r>
              <a:rPr lang="ru-RU" dirty="0" smtClean="0">
                <a:effectLst/>
              </a:rPr>
              <a:t>косметологии</a:t>
            </a:r>
            <a:endParaRPr lang="ru-RU" dirty="0"/>
          </a:p>
        </p:txBody>
      </p:sp>
      <p:pic>
        <p:nvPicPr>
          <p:cNvPr id="2050" name="Picture 2" descr="Картинки по запросу химия в космет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068960"/>
            <a:ext cx="4420090" cy="330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79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348880"/>
            <a:ext cx="4248472" cy="450912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400" b="1" dirty="0">
                <a:solidFill>
                  <a:srgbClr val="92D050"/>
                </a:solidFill>
                <a:effectLst/>
              </a:rPr>
              <a:t>Все косметические средства можно разделить на три вида, следуя их </a:t>
            </a:r>
            <a:r>
              <a:rPr lang="ru-RU" sz="2400" b="1" dirty="0" smtClean="0">
                <a:solidFill>
                  <a:srgbClr val="92D050"/>
                </a:solidFill>
                <a:effectLst/>
              </a:rPr>
              <a:t>назначению:</a:t>
            </a:r>
          </a:p>
          <a:p>
            <a:pPr marL="18288" indent="0">
              <a:buNone/>
            </a:pPr>
            <a:r>
              <a:rPr lang="ru-RU" sz="2400" b="1" dirty="0" smtClean="0">
                <a:solidFill>
                  <a:srgbClr val="92D050"/>
                </a:solidFill>
                <a:effectLst/>
              </a:rPr>
              <a:t>1</a:t>
            </a:r>
            <a:r>
              <a:rPr lang="ru-RU" sz="2400" b="1" dirty="0">
                <a:solidFill>
                  <a:srgbClr val="92D050"/>
                </a:solidFill>
                <a:effectLst/>
              </a:rPr>
              <a:t>. К первой из них следует отнести гигиеническую косметику, и в неё входят средства защиты, очищения, увлажнения, придания мягкости и </a:t>
            </a:r>
            <a:r>
              <a:rPr lang="ru-RU" sz="2400" b="1" dirty="0" smtClean="0">
                <a:solidFill>
                  <a:srgbClr val="92D050"/>
                </a:solidFill>
                <a:effectLst/>
              </a:rPr>
              <a:t>дезинфекции</a:t>
            </a:r>
            <a:endParaRPr lang="ru-RU" sz="2400" b="1" dirty="0">
              <a:solidFill>
                <a:srgbClr val="92D050"/>
              </a:solidFill>
              <a:effectLst/>
            </a:endParaRPr>
          </a:p>
          <a:p>
            <a:pPr marL="18288" indent="0">
              <a:buNone/>
            </a:pP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3074" name="Picture 2" descr="Картинки по запросу химия в космет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764704"/>
            <a:ext cx="3960440" cy="316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82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3"/>
            <a:ext cx="7848872" cy="3168352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400" b="1" dirty="0">
                <a:effectLst/>
              </a:rPr>
              <a:t>2. Ко второй относится лечебная косметика, которую нельзя использовать без рекомендаций специалистов. Такой вид косметики применяется, в основном, косметологами для устранения каких-либо видимых дефектов на вашем теле, когда можно исправить их без оперативного вмешательства.</a:t>
            </a:r>
            <a:endParaRPr lang="ru-RU" sz="2400" b="1" dirty="0"/>
          </a:p>
        </p:txBody>
      </p:sp>
      <p:pic>
        <p:nvPicPr>
          <p:cNvPr id="4098" name="Picture 2" descr="Картинки по запросу химия в космет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545" y="3212976"/>
            <a:ext cx="476250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56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068960"/>
            <a:ext cx="6096000" cy="365759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400" b="1" dirty="0">
                <a:solidFill>
                  <a:srgbClr val="FF0000"/>
                </a:solidFill>
                <a:effectLst/>
              </a:rPr>
              <a:t>3. Третьей группой является декоративная косметика, которая применяется в обиходе каждой дамы. Используя данный вид косметики, вы можете изменить свой внешний вид, подчеркнув достоинства и замаскировав имеющиеся несовершенства.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Азелаиновая кислота в космет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6672"/>
            <a:ext cx="5112568" cy="2971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20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5184576" cy="3456384"/>
          </a:xfrm>
        </p:spPr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r>
              <a:rPr lang="ru-RU" sz="2400" b="1" dirty="0">
                <a:solidFill>
                  <a:srgbClr val="FF0000"/>
                </a:solidFill>
                <a:effectLst/>
              </a:rPr>
              <a:t>Интересен факт, что за всю историю производства косметических средств, всегда использовались вредные вещества. Одни фирмы старательно заботились о здоровье потребителей и обходились без злоупотреблений опасными веществами. А вот другие ради наживы не гнушались использовать </a:t>
            </a:r>
            <a:r>
              <a:rPr lang="ru-RU" sz="2400" b="1" dirty="0">
                <a:solidFill>
                  <a:srgbClr val="FF0000"/>
                </a:solidFill>
                <a:effectLst/>
                <a:hlinkClick r:id="rId2"/>
              </a:rPr>
              <a:t>половину таблицы </a:t>
            </a:r>
            <a:r>
              <a:rPr lang="ru-RU" sz="2400" b="1" dirty="0" smtClean="0">
                <a:solidFill>
                  <a:srgbClr val="FF0000"/>
                </a:solidFill>
                <a:effectLst/>
                <a:hlinkClick r:id="rId2"/>
              </a:rPr>
              <a:t>Менделеева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43800" cy="914400"/>
          </a:xfrm>
        </p:spPr>
        <p:txBody>
          <a:bodyPr/>
          <a:lstStyle/>
          <a:p>
            <a:r>
              <a:rPr lang="ru-RU" sz="3200" dirty="0">
                <a:solidFill>
                  <a:srgbClr val="92D050"/>
                </a:solidFill>
                <a:effectLst/>
              </a:rPr>
              <a:t>Химический состав косметики — больше вреда или пользы</a:t>
            </a:r>
            <a:r>
              <a:rPr lang="ru-RU" sz="3200" dirty="0" smtClean="0">
                <a:solidFill>
                  <a:srgbClr val="92D050"/>
                </a:solidFill>
                <a:effectLst/>
              </a:rPr>
              <a:t>?</a:t>
            </a:r>
            <a:endParaRPr lang="ru-RU" sz="3200" dirty="0">
              <a:solidFill>
                <a:srgbClr val="92D050"/>
              </a:solidFill>
            </a:endParaRPr>
          </a:p>
        </p:txBody>
      </p:sp>
      <p:pic>
        <p:nvPicPr>
          <p:cNvPr id="6146" name="Picture 2" descr="Гликолевая кислота в косметолог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73017"/>
            <a:ext cx="332594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24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56992"/>
            <a:ext cx="4958680" cy="3247255"/>
          </a:xfrm>
        </p:spPr>
        <p:txBody>
          <a:bodyPr/>
          <a:lstStyle/>
          <a:p>
            <a:pPr marL="18288" indent="0">
              <a:buNone/>
            </a:pPr>
            <a:r>
              <a:rPr lang="ru-RU" sz="2000" b="1" dirty="0">
                <a:effectLst/>
              </a:rPr>
              <a:t>К примеру, раньше в пудру недобросовестные производители добавляли ряд соединений тяжёлых металлов, хотя и сегодня свинец и алюминий можно встретить, прочитав состав теней для век или антиперспиранта</a:t>
            </a:r>
            <a:endParaRPr lang="ru-RU" sz="2000" b="1" dirty="0"/>
          </a:p>
          <a:p>
            <a:pPr marL="18288" indent="0">
              <a:buNone/>
            </a:pPr>
            <a:endParaRPr lang="ru-RU" dirty="0"/>
          </a:p>
        </p:txBody>
      </p:sp>
      <p:pic>
        <p:nvPicPr>
          <p:cNvPr id="7170" name="Picture 2" descr="Применение кислоты в косметолог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6672"/>
            <a:ext cx="4143797" cy="336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9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0"/>
            <a:ext cx="5771861" cy="3212976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400" b="1" dirty="0">
                <a:solidFill>
                  <a:srgbClr val="FF0000"/>
                </a:solidFill>
                <a:effectLst/>
              </a:rPr>
              <a:t>Взять, к примеру, три вещества, увидев которые на этикетке товара, можно задуматься о дальнейших последствиях для вашего здоровья: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Картинки по запросу химия в косметик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35712"/>
            <a:ext cx="4994920" cy="398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91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1"/>
            <a:ext cx="5760640" cy="3312368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ru-RU" sz="2000" b="1" dirty="0">
                <a:solidFill>
                  <a:srgbClr val="92D050"/>
                </a:solidFill>
                <a:effectLst/>
              </a:rPr>
              <a:t>Сульфаты – компоненты, обладающие очищающими и моющими свойствами. Их можно встретить в зубной пасте, шампунях, </a:t>
            </a:r>
            <a:r>
              <a:rPr lang="ru-RU" sz="2000" b="1" dirty="0" err="1">
                <a:solidFill>
                  <a:srgbClr val="92D050"/>
                </a:solidFill>
                <a:effectLst/>
              </a:rPr>
              <a:t>скрабах</a:t>
            </a:r>
            <a:r>
              <a:rPr lang="ru-RU" sz="2000" b="1" dirty="0">
                <a:solidFill>
                  <a:srgbClr val="92D050"/>
                </a:solidFill>
                <a:effectLst/>
              </a:rPr>
              <a:t>, гелях для душа, но нередко сульфаты встречаются в каждодневных средствах по уходу за кожей. И в основном от этих веществ и их разновидностей может появиться аллергическая реакция! </a:t>
            </a:r>
            <a:endParaRPr lang="ru-RU" sz="2000" b="1" dirty="0" smtClean="0">
              <a:solidFill>
                <a:srgbClr val="92D050"/>
              </a:solidFill>
              <a:effectLst/>
            </a:endParaRPr>
          </a:p>
        </p:txBody>
      </p:sp>
      <p:pic>
        <p:nvPicPr>
          <p:cNvPr id="9218" name="Picture 2" descr="Крем с гиалуроновой кислото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12976"/>
            <a:ext cx="5583957" cy="326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51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101</TotalTime>
  <Words>328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Palatino Linotype</vt:lpstr>
      <vt:lpstr>Wingdings</vt:lpstr>
      <vt:lpstr>Базовая</vt:lpstr>
      <vt:lpstr>Химия в косметике</vt:lpstr>
      <vt:lpstr>Коллаген в косметологии</vt:lpstr>
      <vt:lpstr>Презентация PowerPoint</vt:lpstr>
      <vt:lpstr>Презентация PowerPoint</vt:lpstr>
      <vt:lpstr>Презентация PowerPoint</vt:lpstr>
      <vt:lpstr>Химический состав косметики — больше вреда или пользы?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Химия в косметики</dc:title>
  <dc:creator>1</dc:creator>
  <cp:lastModifiedBy>username</cp:lastModifiedBy>
  <cp:revision>9</cp:revision>
  <dcterms:created xsi:type="dcterms:W3CDTF">2016-10-25T14:12:04Z</dcterms:created>
  <dcterms:modified xsi:type="dcterms:W3CDTF">2016-11-28T12:18:05Z</dcterms:modified>
</cp:coreProperties>
</file>