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3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3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12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1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3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61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11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98C-E275-47E1-BC8C-6257AE27EE95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2DAC1-B25D-48E7-B862-C11D2060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2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en-US" dirty="0" smtClean="0"/>
              <a:t>&lt;</a:t>
            </a:r>
            <a:r>
              <a:rPr lang="ru-RU" dirty="0" smtClean="0"/>
              <a:t>Неметаллы в жизни человека</a:t>
            </a:r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/>
          <a:lstStyle/>
          <a:p>
            <a:r>
              <a:rPr lang="ru-RU" dirty="0" smtClean="0"/>
              <a:t>Работу выполнил ученик 8и1 класса</a:t>
            </a:r>
          </a:p>
          <a:p>
            <a:r>
              <a:rPr lang="ru-RU" dirty="0" err="1" smtClean="0"/>
              <a:t>Алимкулов</a:t>
            </a:r>
            <a:r>
              <a:rPr lang="ru-RU" dirty="0" smtClean="0"/>
              <a:t> Карим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1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Роль неметаллов огромна. Прежде всего, без неметаллов, таких как углерод, водород, азот, кислород, не было бы человека, поскольку эти элементы образуют аминокислоты, из которых затем образуются белки.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4762872" cy="37730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Человек дышит воздухом, в котором содержатся неметаллы и соединения между ними. Кислород - обеспечивает важнейшие функции нашего организма, а азот и другие газы "разбавляют" его, иначе от наших дыхательных путей ничего бы не осталось.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909548"/>
            <a:ext cx="2880320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3528392" cy="4680520"/>
          </a:xfrm>
        </p:spPr>
        <p:txBody>
          <a:bodyPr>
            <a:normAutofit/>
          </a:bodyPr>
          <a:lstStyle/>
          <a:p>
            <a:r>
              <a:rPr lang="ru-RU" dirty="0" smtClean="0"/>
              <a:t>Озон (О3) препятствует проникновению губительного для большинства живых организмов УФ излучения.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844824"/>
            <a:ext cx="4042252" cy="33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1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Человек, будучи разумным, многие неметаллы применяет в различных отраслях. Как уже написал Денис Алексашенко, они используются при обеззараживании воды. Углерод - один из распространенных видов топлива. Благородные газы тоже применяют - вспомните понятия "</a:t>
            </a:r>
            <a:r>
              <a:rPr lang="ru-RU" dirty="0" err="1" smtClean="0"/>
              <a:t>аргонная</a:t>
            </a:r>
            <a:r>
              <a:rPr lang="ru-RU" dirty="0" smtClean="0"/>
              <a:t> сварка", "неоновая лампа", шарики, надутые гелием. Многие неметаллы используются как сырье в промышленных синтезах. Нашли свое применение и в медицине. Их применяют даже в металлургии - без углерода не было бы сталей, чугунов, неметаллами восстанавливают многие металлы.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89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5050904" cy="4525963"/>
          </a:xfrm>
        </p:spPr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дежда состоит из типичных неметаллов. Много деревянных вещей помогают нам в повседневной жизни. Канцтовары состоят из типичных неметаллов, без них мы не смогли бы получить образование.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905" y="764704"/>
            <a:ext cx="3733006" cy="319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368152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Спасибо за внимание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3861048"/>
            <a:ext cx="4824536" cy="69022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2331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226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&lt;Неметаллы в жизни человека&gt;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&lt;Неметаллы в жизни человека&gt;</dc:title>
  <dc:creator>Admin</dc:creator>
  <cp:lastModifiedBy>Admin</cp:lastModifiedBy>
  <cp:revision>2</cp:revision>
  <dcterms:created xsi:type="dcterms:W3CDTF">2016-11-19T05:41:38Z</dcterms:created>
  <dcterms:modified xsi:type="dcterms:W3CDTF">2016-11-19T06:01:38Z</dcterms:modified>
</cp:coreProperties>
</file>